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38CDCCD4-FECB-4DB1-96FD-1991241E02C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5678640" y="68760"/>
            <a:ext cx="4471200" cy="5669640"/>
          </a:xfrm>
          <a:prstGeom prst="rect">
            <a:avLst/>
          </a:prstGeom>
          <a:ln>
            <a:noFill/>
          </a:ln>
        </p:spPr>
      </p:pic>
      <p:pic>
        <p:nvPicPr>
          <p:cNvPr id="42" name="" descr=""/>
          <p:cNvPicPr/>
          <p:nvPr/>
        </p:nvPicPr>
        <p:blipFill>
          <a:blip r:embed="rId2"/>
          <a:stretch/>
        </p:blipFill>
        <p:spPr>
          <a:xfrm>
            <a:off x="1188720" y="3749040"/>
            <a:ext cx="3673440" cy="167004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3"/>
          <a:stretch/>
        </p:blipFill>
        <p:spPr>
          <a:xfrm>
            <a:off x="3383280" y="1005840"/>
            <a:ext cx="1585440" cy="132192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4"/>
          <a:stretch/>
        </p:blipFill>
        <p:spPr>
          <a:xfrm>
            <a:off x="254880" y="1432080"/>
            <a:ext cx="2671200" cy="200376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5"/>
          <a:stretch/>
        </p:blipFill>
        <p:spPr>
          <a:xfrm>
            <a:off x="3017520" y="548640"/>
            <a:ext cx="2665440" cy="2222640"/>
          </a:xfrm>
          <a:prstGeom prst="rect">
            <a:avLst/>
          </a:prstGeom>
          <a:ln>
            <a:noFill/>
          </a:ln>
        </p:spPr>
      </p:pic>
      <p:sp>
        <p:nvSpPr>
          <p:cNvPr id="46" name="TextShape 1"/>
          <p:cNvSpPr txBox="1"/>
          <p:nvPr/>
        </p:nvSpPr>
        <p:spPr>
          <a:xfrm>
            <a:off x="198720" y="1097280"/>
            <a:ext cx="2544480" cy="609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latin typeface="Arial"/>
              </a:rPr>
              <a:t>Anderson's gerbil</a:t>
            </a:r>
            <a:endParaRPr b="1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3138480" y="2771280"/>
            <a:ext cx="2544480" cy="609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latin typeface="Arial"/>
              </a:rPr>
              <a:t>Greater Egytian gerbil</a:t>
            </a:r>
            <a:endParaRPr b="1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2022-03-30T11:39:51Z</dcterms:created>
  <dc:creator>Elie </dc:creator>
  <dc:description/>
  <dc:language>en-US</dc:language>
  <cp:lastModifiedBy>Elie </cp:lastModifiedBy>
  <dcterms:modified xsi:type="dcterms:W3CDTF">2022-03-30T13:01:55Z</dcterms:modified>
  <cp:revision>1</cp:revision>
  <dc:subject/>
  <dc:title/>
</cp:coreProperties>
</file>